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1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497A-1812-4E3F-BC47-6625909FECEB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3E592-138D-4C35-8F61-C6177807D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000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497A-1812-4E3F-BC47-6625909FECEB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3E592-138D-4C35-8F61-C6177807D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918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497A-1812-4E3F-BC47-6625909FECEB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3E592-138D-4C35-8F61-C6177807D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3865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497A-1812-4E3F-BC47-6625909FECEB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3E592-138D-4C35-8F61-C6177807D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19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497A-1812-4E3F-BC47-6625909FECEB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3E592-138D-4C35-8F61-C6177807D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525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497A-1812-4E3F-BC47-6625909FECEB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3E592-138D-4C35-8F61-C6177807D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972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497A-1812-4E3F-BC47-6625909FECEB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3E592-138D-4C35-8F61-C6177807D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255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497A-1812-4E3F-BC47-6625909FECEB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3E592-138D-4C35-8F61-C6177807D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518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497A-1812-4E3F-BC47-6625909FECEB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3E592-138D-4C35-8F61-C6177807D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168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497A-1812-4E3F-BC47-6625909FECEB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3E592-138D-4C35-8F61-C6177807D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31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B497A-1812-4E3F-BC47-6625909FECEB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3E592-138D-4C35-8F61-C6177807D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988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B497A-1812-4E3F-BC47-6625909FECEB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3E592-138D-4C35-8F61-C6177807D1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96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drift@lasf.l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</a:t>
            </a:r>
            <a:r>
              <a:rPr lang="lt-LT" dirty="0" smtClean="0"/>
              <a:t>ą veikia d</a:t>
            </a:r>
            <a:r>
              <a:rPr lang="en-US" dirty="0" err="1" smtClean="0"/>
              <a:t>rifto</a:t>
            </a:r>
            <a:r>
              <a:rPr lang="en-US" dirty="0" smtClean="0"/>
              <a:t> </a:t>
            </a:r>
            <a:r>
              <a:rPr lang="en-US" dirty="0" err="1" smtClean="0"/>
              <a:t>komitet</a:t>
            </a:r>
            <a:r>
              <a:rPr lang="lt-LT" dirty="0" err="1" smtClean="0"/>
              <a:t>as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2017-10-04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19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Trumpa vizija...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lt-LT" dirty="0" smtClean="0"/>
              <a:t>Tvarka, aiškumas ir estetika:</a:t>
            </a:r>
          </a:p>
          <a:p>
            <a:pPr lvl="1" algn="just"/>
            <a:r>
              <a:rPr lang="lt-LT" dirty="0"/>
              <a:t>t</a:t>
            </a:r>
            <a:r>
              <a:rPr lang="lt-LT" dirty="0" smtClean="0"/>
              <a:t>aisyklėse;</a:t>
            </a:r>
          </a:p>
          <a:p>
            <a:pPr lvl="1" algn="just"/>
            <a:r>
              <a:rPr lang="lt-LT" dirty="0" smtClean="0"/>
              <a:t>renginių organizavime;</a:t>
            </a:r>
          </a:p>
          <a:p>
            <a:pPr lvl="1" algn="just"/>
            <a:r>
              <a:rPr lang="lt-LT" dirty="0" smtClean="0"/>
              <a:t>automobiliuose (griežtų techninių reikalavimų įvedimas (metų pradžioje </a:t>
            </a:r>
            <a:r>
              <a:rPr lang="lt-LT" dirty="0" err="1" smtClean="0"/>
              <a:t>tech</a:t>
            </a:r>
            <a:r>
              <a:rPr lang="lt-LT" dirty="0" smtClean="0"/>
              <a:t>. komisija?));</a:t>
            </a:r>
          </a:p>
          <a:p>
            <a:pPr lvl="1" algn="just"/>
            <a:r>
              <a:rPr lang="lt-LT" dirty="0" smtClean="0"/>
              <a:t>drifto renginių įvaizdis turėtų būti patrauklus rėmėjams, žiūrovams;</a:t>
            </a:r>
          </a:p>
          <a:p>
            <a:pPr lvl="1" algn="just"/>
            <a:r>
              <a:rPr lang="lt-LT" dirty="0" smtClean="0"/>
              <a:t>...</a:t>
            </a:r>
            <a:endParaRPr lang="en-US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3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Įdomūs faktai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0748"/>
            <a:ext cx="10515600" cy="495631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lt-LT" dirty="0" smtClean="0"/>
              <a:t>Komitetas pradėjo darbą 2017-07-12 po išplėstinio posėdžio, t. y. :</a:t>
            </a:r>
          </a:p>
          <a:p>
            <a:pPr lvl="1" algn="just"/>
            <a:r>
              <a:rPr lang="lt-LT" dirty="0" smtClean="0"/>
              <a:t>šiuo metu dirba 2 mėnesius ir 22 dienas arba</a:t>
            </a:r>
          </a:p>
          <a:p>
            <a:pPr lvl="1" algn="just"/>
            <a:r>
              <a:rPr lang="lt-LT" dirty="0" smtClean="0"/>
              <a:t>apie 60 „darbo“ dienų.</a:t>
            </a:r>
          </a:p>
          <a:p>
            <a:pPr algn="just"/>
            <a:r>
              <a:rPr lang="lt-LT" dirty="0" smtClean="0"/>
              <a:t>Visi dirba neatlygintinai, t. y. </a:t>
            </a:r>
            <a:r>
              <a:rPr lang="lt-LT" i="1" dirty="0" smtClean="0"/>
              <a:t>oficialiai</a:t>
            </a:r>
            <a:r>
              <a:rPr lang="lt-LT" dirty="0" smtClean="0"/>
              <a:t> tai reiškia „po pagrindines pajamas nešančio darbo“. Tačiau </a:t>
            </a:r>
            <a:r>
              <a:rPr lang="lt-LT" i="1" dirty="0" smtClean="0"/>
              <a:t>realiai</a:t>
            </a:r>
            <a:r>
              <a:rPr lang="lt-LT" dirty="0" smtClean="0"/>
              <a:t> nemažai dalykų tenka daryti darbo metu...</a:t>
            </a:r>
          </a:p>
          <a:p>
            <a:pPr algn="just"/>
            <a:r>
              <a:rPr lang="lt-LT" dirty="0" smtClean="0"/>
              <a:t>Vien į el. pašto dėžutę </a:t>
            </a:r>
            <a:r>
              <a:rPr lang="lt-LT" b="1" dirty="0" err="1" smtClean="0"/>
              <a:t>drift</a:t>
            </a:r>
            <a:r>
              <a:rPr lang="en-US" b="1" dirty="0" smtClean="0"/>
              <a:t>@</a:t>
            </a:r>
            <a:r>
              <a:rPr lang="en-US" b="1" dirty="0" err="1" smtClean="0"/>
              <a:t>lasf.lt</a:t>
            </a:r>
            <a:r>
              <a:rPr lang="lt-LT" b="1" dirty="0" smtClean="0"/>
              <a:t> </a:t>
            </a:r>
            <a:r>
              <a:rPr lang="lt-LT" dirty="0" smtClean="0"/>
              <a:t>atėjo </a:t>
            </a:r>
            <a:r>
              <a:rPr lang="en-US" dirty="0" smtClean="0"/>
              <a:t>&gt;</a:t>
            </a:r>
            <a:r>
              <a:rPr lang="lt-LT" dirty="0" smtClean="0"/>
              <a:t>250 laiškų nuo tada, kai ji buvo sukurta ir kai buvo išrinktas komitetas.</a:t>
            </a:r>
            <a:endParaRPr lang="en-US" dirty="0" smtClean="0"/>
          </a:p>
          <a:p>
            <a:pPr lvl="1" algn="just"/>
            <a:r>
              <a:rPr lang="en-US" dirty="0" smtClean="0"/>
              <a:t>+</a:t>
            </a:r>
            <a:r>
              <a:rPr lang="lt-LT" dirty="0" smtClean="0"/>
              <a:t> asmeniniai laiškai</a:t>
            </a:r>
            <a:r>
              <a:rPr lang="en-US" dirty="0" smtClean="0"/>
              <a:t>,</a:t>
            </a:r>
            <a:r>
              <a:rPr lang="lt-LT" dirty="0" smtClean="0"/>
              <a:t> susirašinėjant su konkrečiais asmenimis</a:t>
            </a:r>
            <a:r>
              <a:rPr lang="en-US" dirty="0" smtClean="0"/>
              <a:t>.</a:t>
            </a:r>
          </a:p>
          <a:p>
            <a:pPr lvl="1" algn="just"/>
            <a:r>
              <a:rPr lang="en-US" dirty="0" smtClean="0"/>
              <a:t>+</a:t>
            </a:r>
            <a:r>
              <a:rPr lang="lt-LT" dirty="0" smtClean="0"/>
              <a:t> </a:t>
            </a:r>
            <a:r>
              <a:rPr lang="en-US" dirty="0" err="1" smtClean="0"/>
              <a:t>socialiniuose</a:t>
            </a:r>
            <a:r>
              <a:rPr lang="en-US" dirty="0" smtClean="0"/>
              <a:t> </a:t>
            </a:r>
            <a:r>
              <a:rPr lang="en-US" dirty="0" err="1" smtClean="0"/>
              <a:t>tinkluose</a:t>
            </a:r>
            <a:r>
              <a:rPr lang="en-US" dirty="0" smtClean="0"/>
              <a:t> (</a:t>
            </a:r>
            <a:r>
              <a:rPr lang="lt-LT" dirty="0" smtClean="0"/>
              <a:t>FB</a:t>
            </a:r>
            <a:r>
              <a:rPr lang="en-US" dirty="0" smtClean="0"/>
              <a:t>) </a:t>
            </a:r>
            <a:r>
              <a:rPr lang="en-US" dirty="0" err="1" smtClean="0"/>
              <a:t>atsakymai</a:t>
            </a:r>
            <a:r>
              <a:rPr lang="en-US" dirty="0" smtClean="0"/>
              <a:t> </a:t>
            </a:r>
            <a:r>
              <a:rPr lang="lt-LT" dirty="0" smtClean="0"/>
              <a:t>į vairuotojų klausimus (jų tikrai daug) ir pan.</a:t>
            </a:r>
          </a:p>
          <a:p>
            <a:pPr lvl="1" algn="just"/>
            <a:r>
              <a:rPr lang="en-US" dirty="0" smtClean="0"/>
              <a:t>+</a:t>
            </a:r>
            <a:r>
              <a:rPr lang="lt-LT" dirty="0" smtClean="0"/>
              <a:t> pokalbiai telefonu (derinant kokį nors dalyką, pvz., protokolą, valandos tiesiog bėga).</a:t>
            </a:r>
          </a:p>
          <a:p>
            <a:pPr algn="just"/>
            <a:r>
              <a:rPr lang="lt-LT" dirty="0" smtClean="0"/>
              <a:t>Parašėme 6 protokolus, t. y. 27 psl.</a:t>
            </a:r>
          </a:p>
          <a:p>
            <a:pPr algn="just"/>
            <a:r>
              <a:rPr lang="lt-LT" dirty="0" smtClean="0"/>
              <a:t>Buvo 4 komiteto posėdžiai Kaune, kuriems reikėjo pasiruošti ir susiruošti.</a:t>
            </a:r>
          </a:p>
          <a:p>
            <a:pPr lvl="1" algn="just"/>
            <a:r>
              <a:rPr lang="en-US" dirty="0" smtClean="0"/>
              <a:t>+</a:t>
            </a:r>
            <a:r>
              <a:rPr lang="lt-LT" dirty="0" smtClean="0"/>
              <a:t> Tarybos posėdis;</a:t>
            </a:r>
          </a:p>
          <a:p>
            <a:pPr lvl="1" algn="just"/>
            <a:r>
              <a:rPr lang="en-US" dirty="0" smtClean="0"/>
              <a:t>+</a:t>
            </a:r>
            <a:r>
              <a:rPr lang="lt-LT" dirty="0" smtClean="0"/>
              <a:t> susitikimai su organizatoriais;</a:t>
            </a:r>
          </a:p>
          <a:p>
            <a:pPr lvl="1" algn="just"/>
            <a:r>
              <a:rPr lang="en-US" dirty="0" smtClean="0"/>
              <a:t>+ </a:t>
            </a:r>
            <a:r>
              <a:rPr lang="lt-LT" dirty="0" smtClean="0"/>
              <a:t>susitikimas dėl techninių reikalų Vilniuje ir kt.</a:t>
            </a:r>
          </a:p>
        </p:txBody>
      </p:sp>
    </p:spTree>
    <p:extLst>
      <p:ext uri="{BB962C8B-B14F-4D97-AF65-F5344CB8AC3E}">
        <p14:creationId xmlns:p14="http://schemas.microsoft.com/office/powerpoint/2010/main" val="192552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98632"/>
          </a:xfrm>
        </p:spPr>
        <p:txBody>
          <a:bodyPr/>
          <a:lstStyle/>
          <a:p>
            <a:r>
              <a:rPr lang="lt-LT" dirty="0" smtClean="0"/>
              <a:t>Ką veikėme (I)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25217"/>
            <a:ext cx="10515600" cy="5247861"/>
          </a:xfrm>
        </p:spPr>
        <p:txBody>
          <a:bodyPr>
            <a:normAutofit fontScale="775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lt-LT" dirty="0" smtClean="0"/>
              <a:t>Mokėmės dirbti kartu, aiškinomės dokumentus</a:t>
            </a:r>
            <a:r>
              <a:rPr lang="en-US" dirty="0" smtClean="0"/>
              <a:t>,</a:t>
            </a:r>
            <a:r>
              <a:rPr lang="lt-LT" dirty="0" smtClean="0"/>
              <a:t> pareigas</a:t>
            </a:r>
            <a:r>
              <a:rPr lang="en-US" dirty="0" smtClean="0"/>
              <a:t>, p</a:t>
            </a:r>
            <a:r>
              <a:rPr lang="lt-LT" dirty="0" err="1" smtClean="0"/>
              <a:t>lanavomės</a:t>
            </a:r>
            <a:r>
              <a:rPr lang="lt-LT" dirty="0" smtClean="0"/>
              <a:t> savo darbus:</a:t>
            </a:r>
          </a:p>
          <a:p>
            <a:pPr lvl="1" algn="just"/>
            <a:r>
              <a:rPr lang="lt-LT" dirty="0" smtClean="0"/>
              <a:t>prieš ir po kiekvienų varžybų;</a:t>
            </a:r>
          </a:p>
          <a:p>
            <a:pPr lvl="1" algn="just"/>
            <a:r>
              <a:rPr lang="lt-LT" dirty="0"/>
              <a:t>m</a:t>
            </a:r>
            <a:r>
              <a:rPr lang="lt-LT" dirty="0" smtClean="0"/>
              <a:t>etiniai darbai, t. y. apskritai darbų sąrašas lentelėje, ką turime padaryti pagal dokumentus.</a:t>
            </a:r>
          </a:p>
          <a:p>
            <a:pPr lvl="1" algn="just"/>
            <a:r>
              <a:rPr lang="lt-LT" dirty="0" smtClean="0"/>
              <a:t>LENTELĖ.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lt-LT" dirty="0" smtClean="0"/>
              <a:t>Varžybų dokumentų derinimas prieš kiekvienas varžybas – ne tik formalumas. Komitetas teikia pastabas, jie taisomi, vėl tikrinami ir t. t. tam, kad, pvz.:</a:t>
            </a:r>
          </a:p>
          <a:p>
            <a:pPr lvl="1" algn="just"/>
            <a:r>
              <a:rPr lang="lt-LT" dirty="0" smtClean="0"/>
              <a:t>varžybų </a:t>
            </a:r>
            <a:r>
              <a:rPr lang="lt-LT" dirty="0" smtClean="0"/>
              <a:t>vadovas </a:t>
            </a:r>
            <a:r>
              <a:rPr lang="en-US" dirty="0" smtClean="0"/>
              <a:t>n</a:t>
            </a:r>
            <a:r>
              <a:rPr lang="lt-LT" dirty="0" err="1" smtClean="0"/>
              <a:t>ebūtų</a:t>
            </a:r>
            <a:r>
              <a:rPr lang="lt-LT" dirty="0" smtClean="0"/>
              <a:t> kartu </a:t>
            </a:r>
            <a:r>
              <a:rPr lang="en-US" dirty="0" err="1" smtClean="0"/>
              <a:t>ir</a:t>
            </a:r>
            <a:r>
              <a:rPr lang="en-US" dirty="0" smtClean="0"/>
              <a:t> </a:t>
            </a:r>
            <a:r>
              <a:rPr lang="lt-LT" dirty="0" smtClean="0"/>
              <a:t>teisėjas</a:t>
            </a:r>
            <a:r>
              <a:rPr lang="en-US" dirty="0" smtClean="0"/>
              <a:t>, </a:t>
            </a:r>
            <a:r>
              <a:rPr lang="en-US" dirty="0" err="1" smtClean="0"/>
              <a:t>tokiu</a:t>
            </a:r>
            <a:r>
              <a:rPr lang="en-US" dirty="0" smtClean="0"/>
              <a:t> b</a:t>
            </a:r>
            <a:r>
              <a:rPr lang="lt-LT" dirty="0" err="1" smtClean="0"/>
              <a:t>ūdu</a:t>
            </a:r>
            <a:r>
              <a:rPr lang="lt-LT" dirty="0" smtClean="0"/>
              <a:t> užtikrinant</a:t>
            </a:r>
            <a:r>
              <a:rPr lang="lt-LT" dirty="0" smtClean="0"/>
              <a:t> galimybę </a:t>
            </a:r>
            <a:r>
              <a:rPr lang="lt-LT" dirty="0" smtClean="0"/>
              <a:t>apskųsti dalyvio manymu netinkamą </a:t>
            </a:r>
            <a:r>
              <a:rPr lang="lt-LT" dirty="0" smtClean="0"/>
              <a:t>teisėjo sprendimą</a:t>
            </a:r>
            <a:r>
              <a:rPr lang="lt-LT" dirty="0" smtClean="0"/>
              <a:t>;</a:t>
            </a:r>
          </a:p>
          <a:p>
            <a:pPr lvl="1" algn="just"/>
            <a:r>
              <a:rPr lang="lt-LT" dirty="0" smtClean="0"/>
              <a:t>kad būtų </a:t>
            </a:r>
            <a:r>
              <a:rPr lang="lt-LT" dirty="0" err="1" smtClean="0"/>
              <a:t>technarius</a:t>
            </a:r>
            <a:r>
              <a:rPr lang="lt-LT" dirty="0" smtClean="0"/>
              <a:t>;</a:t>
            </a:r>
          </a:p>
          <a:p>
            <a:pPr lvl="1" algn="just"/>
            <a:r>
              <a:rPr lang="lt-LT" dirty="0" smtClean="0"/>
              <a:t>kad būtų saugi trasa, priimta renginio dieną ir t. t.</a:t>
            </a:r>
          </a:p>
          <a:p>
            <a:pPr lvl="1" algn="just"/>
            <a:r>
              <a:rPr lang="lt-LT" dirty="0" smtClean="0"/>
              <a:t>Ilgas procesas, </a:t>
            </a:r>
            <a:r>
              <a:rPr lang="lt-LT" dirty="0" smtClean="0"/>
              <a:t>nes nėra gerų dokumentų </a:t>
            </a:r>
            <a:r>
              <a:rPr lang="lt-LT" dirty="0" smtClean="0"/>
              <a:t>šablonų.</a:t>
            </a:r>
            <a:endParaRPr lang="lt-LT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lt-LT" dirty="0" smtClean="0"/>
              <a:t>Pagalba dėl Greitosios medicinos pagalbos brigadų (pagalba D1sport; greitoji</a:t>
            </a:r>
            <a:r>
              <a:rPr lang="lt-LT" dirty="0"/>
              <a:t> </a:t>
            </a:r>
            <a:r>
              <a:rPr lang="lt-LT" dirty="0" smtClean="0"/>
              <a:t>buvo Marijampolėje, Kaune, Vilniuje, Ukmergėje).</a:t>
            </a:r>
            <a:endParaRPr lang="en-US" dirty="0"/>
          </a:p>
          <a:p>
            <a:pPr marL="514350" indent="-514350" algn="just">
              <a:buFont typeface="+mj-lt"/>
              <a:buAutoNum type="arabicPeriod"/>
            </a:pPr>
            <a:r>
              <a:rPr lang="lt-LT" dirty="0" smtClean="0"/>
              <a:t>Techninių reikalavimų kūrimas</a:t>
            </a:r>
          </a:p>
          <a:p>
            <a:pPr marL="0" indent="0" algn="just">
              <a:buNone/>
            </a:pPr>
            <a:r>
              <a:rPr lang="lt-LT" sz="2500" i="1" dirty="0" smtClean="0"/>
              <a:t>Su Egidijumi Janavičiumi bei savanorio A. Dyburio pagalba ne vieną vakarą vyko diskusijos bei aiškinimasis, kaip yra užsienio valstybėse (FD, </a:t>
            </a:r>
            <a:r>
              <a:rPr lang="lt-LT" sz="2500" i="1" dirty="0" err="1" smtClean="0"/>
              <a:t>King</a:t>
            </a:r>
            <a:r>
              <a:rPr lang="lt-LT" sz="2500" i="1" dirty="0" smtClean="0"/>
              <a:t> </a:t>
            </a:r>
            <a:r>
              <a:rPr lang="lt-LT" sz="2500" i="1" dirty="0" err="1" smtClean="0"/>
              <a:t>of</a:t>
            </a:r>
            <a:r>
              <a:rPr lang="lt-LT" sz="2500" i="1" dirty="0" smtClean="0"/>
              <a:t> </a:t>
            </a:r>
            <a:r>
              <a:rPr lang="lt-LT" sz="2500" i="1" dirty="0" err="1" smtClean="0"/>
              <a:t>Europe</a:t>
            </a:r>
            <a:r>
              <a:rPr lang="lt-LT" sz="2500" i="1" dirty="0" smtClean="0"/>
              <a:t>, </a:t>
            </a:r>
            <a:r>
              <a:rPr lang="lt-LT" sz="2500" i="1" dirty="0" err="1" smtClean="0"/>
              <a:t>DriftOpen</a:t>
            </a:r>
            <a:r>
              <a:rPr lang="lt-LT" sz="2500" i="1" dirty="0" smtClean="0"/>
              <a:t> (PL), BDC ir kt.); bendradarbiaujant su LV padarėme lyginamąją lentelę su jų taisyklėmis, kad sumažinti užsienyje dalyvaujančių arba svečių, atvykstančių pas mus, dalyvavimo problemas iš techninės pusės. </a:t>
            </a:r>
            <a:r>
              <a:rPr lang="lt-LT" sz="2500" i="1" dirty="0" smtClean="0"/>
              <a:t>Galim</a:t>
            </a:r>
            <a:r>
              <a:rPr lang="en-US" sz="2500" i="1" dirty="0" smtClean="0"/>
              <a:t>e</a:t>
            </a:r>
            <a:r>
              <a:rPr lang="lt-LT" sz="2500" i="1" dirty="0" smtClean="0"/>
              <a:t> </a:t>
            </a:r>
            <a:r>
              <a:rPr lang="lt-LT" sz="2500" i="1" dirty="0" smtClean="0"/>
              <a:t>padaryti ir su Estais, bet reikia resursų).</a:t>
            </a:r>
            <a:endParaRPr lang="lt-LT" sz="2500" dirty="0" smtClean="0"/>
          </a:p>
        </p:txBody>
      </p:sp>
    </p:spTree>
    <p:extLst>
      <p:ext uri="{BB962C8B-B14F-4D97-AF65-F5344CB8AC3E}">
        <p14:creationId xmlns:p14="http://schemas.microsoft.com/office/powerpoint/2010/main" val="31310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Ką veikėme (II)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64974"/>
            <a:ext cx="10515600" cy="4996069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Font typeface="+mj-lt"/>
              <a:buAutoNum type="arabicPeriod" startAt="5"/>
            </a:pPr>
            <a:r>
              <a:rPr lang="lt-LT" dirty="0" smtClean="0"/>
              <a:t> Socialiniai projektai. Patvirtintas bendradarbiavimo tęsimas su </a:t>
            </a:r>
            <a:r>
              <a:rPr lang="lt-LT" dirty="0" smtClean="0"/>
              <a:t>ALLUNITED </a:t>
            </a:r>
            <a:r>
              <a:rPr lang="lt-LT" dirty="0" smtClean="0"/>
              <a:t>2018 metais, atsakinėta į klausimus</a:t>
            </a:r>
            <a:r>
              <a:rPr lang="en-US" dirty="0" smtClean="0"/>
              <a:t>,</a:t>
            </a:r>
            <a:r>
              <a:rPr lang="lt-LT" dirty="0" smtClean="0"/>
              <a:t> vykdant projektą</a:t>
            </a:r>
            <a:r>
              <a:rPr lang="en-US" dirty="0" smtClean="0"/>
              <a:t>.</a:t>
            </a:r>
          </a:p>
          <a:p>
            <a:pPr marL="514350" indent="-514350" algn="just">
              <a:buFont typeface="+mj-lt"/>
              <a:buAutoNum type="arabicPeriod" startAt="5"/>
            </a:pPr>
            <a:r>
              <a:rPr lang="lt-LT" dirty="0" smtClean="0"/>
              <a:t>Išsiaiškinta situacija dėl vairuotojų licencijų, peržiūrėta įskaita, </a:t>
            </a:r>
            <a:r>
              <a:rPr lang="en-US" dirty="0" err="1" smtClean="0"/>
              <a:t>rastos</a:t>
            </a:r>
            <a:r>
              <a:rPr lang="en-US" dirty="0" smtClean="0"/>
              <a:t> </a:t>
            </a:r>
            <a:r>
              <a:rPr lang="en-US" dirty="0" err="1" smtClean="0"/>
              <a:t>klaidos</a:t>
            </a:r>
            <a:r>
              <a:rPr lang="en-US" dirty="0" smtClean="0"/>
              <a:t>, </a:t>
            </a:r>
            <a:r>
              <a:rPr lang="lt-LT" dirty="0" smtClean="0"/>
              <a:t>perskaičiuoti </a:t>
            </a:r>
            <a:r>
              <a:rPr lang="lt-LT" dirty="0" smtClean="0"/>
              <a:t>taškai pagal reglamentą (įtraukiant visus vairuotojus).</a:t>
            </a:r>
            <a:endParaRPr lang="en-US" dirty="0" smtClean="0"/>
          </a:p>
          <a:p>
            <a:pPr marL="514350" indent="-514350" algn="just">
              <a:buFont typeface="+mj-lt"/>
              <a:buAutoNum type="arabicPeriod" startAt="5"/>
            </a:pPr>
            <a:r>
              <a:rPr lang="lt-LT" dirty="0" smtClean="0"/>
              <a:t>Aurimui </a:t>
            </a:r>
            <a:r>
              <a:rPr lang="lt-LT" dirty="0" err="1" smtClean="0"/>
              <a:t>Bakčiui</a:t>
            </a:r>
            <a:r>
              <a:rPr lang="lt-LT" dirty="0" smtClean="0"/>
              <a:t> licencijos </a:t>
            </a:r>
            <a:r>
              <a:rPr lang="lt-LT" dirty="0" smtClean="0"/>
              <a:t>suteikimas</a:t>
            </a:r>
            <a:r>
              <a:rPr lang="en-US" dirty="0" smtClean="0"/>
              <a:t> (</a:t>
            </a:r>
            <a:r>
              <a:rPr lang="en-US" dirty="0" err="1" smtClean="0"/>
              <a:t>dalyvavo</a:t>
            </a:r>
            <a:r>
              <a:rPr lang="lt-LT" dirty="0" smtClean="0"/>
              <a:t> </a:t>
            </a:r>
            <a:r>
              <a:rPr lang="lt-LT" dirty="0" smtClean="0"/>
              <a:t>FIA </a:t>
            </a:r>
            <a:r>
              <a:rPr lang="lt-LT" dirty="0" err="1" smtClean="0"/>
              <a:t>Drift</a:t>
            </a:r>
            <a:r>
              <a:rPr lang="lt-LT" dirty="0" smtClean="0"/>
              <a:t> </a:t>
            </a:r>
            <a:r>
              <a:rPr lang="lt-LT" dirty="0" err="1" smtClean="0"/>
              <a:t>Cup</a:t>
            </a:r>
            <a:r>
              <a:rPr lang="lt-LT" dirty="0" smtClean="0"/>
              <a:t> Japonijoje ir </a:t>
            </a:r>
            <a:r>
              <a:rPr lang="lt-LT" dirty="0" err="1" smtClean="0"/>
              <a:t>reprezent</a:t>
            </a:r>
            <a:r>
              <a:rPr lang="en-US" dirty="0" err="1" smtClean="0"/>
              <a:t>avo</a:t>
            </a:r>
            <a:r>
              <a:rPr lang="lt-LT" dirty="0" smtClean="0"/>
              <a:t> Lietuvą</a:t>
            </a:r>
            <a:r>
              <a:rPr lang="en-US" dirty="0" smtClean="0"/>
              <a:t>)</a:t>
            </a:r>
            <a:r>
              <a:rPr lang="lt-LT" dirty="0" smtClean="0"/>
              <a:t>. </a:t>
            </a:r>
            <a:r>
              <a:rPr lang="lt-LT" dirty="0" smtClean="0"/>
              <a:t>Padėkos organizavimas.</a:t>
            </a:r>
            <a:endParaRPr lang="en-US" dirty="0" smtClean="0"/>
          </a:p>
          <a:p>
            <a:pPr marL="514350" indent="-514350" algn="just">
              <a:buFont typeface="+mj-lt"/>
              <a:buAutoNum type="arabicPeriod" startAt="5"/>
            </a:pPr>
            <a:r>
              <a:rPr lang="lt-LT" dirty="0" err="1" smtClean="0"/>
              <a:t>DriftMasters</a:t>
            </a:r>
            <a:r>
              <a:rPr lang="lt-LT" dirty="0" smtClean="0"/>
              <a:t> tiesioginei </a:t>
            </a:r>
            <a:r>
              <a:rPr lang="en-US" dirty="0" err="1" smtClean="0"/>
              <a:t>Viasat</a:t>
            </a:r>
            <a:r>
              <a:rPr lang="en-US" dirty="0" smtClean="0"/>
              <a:t> </a:t>
            </a:r>
            <a:r>
              <a:rPr lang="lt-LT" dirty="0" smtClean="0"/>
              <a:t>transliacijai</a:t>
            </a:r>
            <a:r>
              <a:rPr lang="en-US" dirty="0" smtClean="0"/>
              <a:t> </a:t>
            </a:r>
            <a:r>
              <a:rPr lang="lt-LT" dirty="0" smtClean="0"/>
              <a:t>radome </a:t>
            </a:r>
            <a:r>
              <a:rPr lang="lt-LT" dirty="0" smtClean="0"/>
              <a:t>vedėją M. Kuzmarskį.</a:t>
            </a:r>
            <a:endParaRPr lang="en-US" dirty="0" smtClean="0"/>
          </a:p>
          <a:p>
            <a:pPr marL="514350" indent="-514350" algn="just">
              <a:buFont typeface="+mj-lt"/>
              <a:buAutoNum type="arabicPeriod" startAt="5"/>
            </a:pPr>
            <a:r>
              <a:rPr lang="lt-LT" dirty="0" smtClean="0"/>
              <a:t>Padėjome D1sport susitarti su vedėju G. </a:t>
            </a:r>
            <a:r>
              <a:rPr lang="lt-LT" dirty="0" err="1" smtClean="0"/>
              <a:t>Šutavičiumi</a:t>
            </a:r>
            <a:r>
              <a:rPr lang="lt-LT" dirty="0" smtClean="0"/>
              <a:t>, kad vestų drauge su A. Janušausku visus renginius</a:t>
            </a:r>
            <a:r>
              <a:rPr lang="en-US" dirty="0" smtClean="0"/>
              <a:t> (</a:t>
            </a:r>
            <a:r>
              <a:rPr lang="lt-LT" dirty="0" smtClean="0"/>
              <a:t>kyla vedėj</a:t>
            </a:r>
            <a:r>
              <a:rPr lang="lt-LT" dirty="0"/>
              <a:t>ų</a:t>
            </a:r>
            <a:r>
              <a:rPr lang="lt-LT" dirty="0" smtClean="0"/>
              <a:t> </a:t>
            </a:r>
            <a:r>
              <a:rPr lang="lt-LT" dirty="0" smtClean="0"/>
              <a:t>kokybė</a:t>
            </a:r>
            <a:r>
              <a:rPr lang="en-US" dirty="0"/>
              <a:t>;</a:t>
            </a:r>
            <a:r>
              <a:rPr lang="lt-LT" dirty="0" smtClean="0"/>
              <a:t> </a:t>
            </a:r>
            <a:r>
              <a:rPr lang="lt-LT" dirty="0" smtClean="0"/>
              <a:t>teisėjai gali dirbti savo darbą, kaip ir varžybų vadovas; visi drauge įtikinome keisti </a:t>
            </a:r>
            <a:r>
              <a:rPr lang="lt-LT" dirty="0" err="1" smtClean="0"/>
              <a:t>show</a:t>
            </a:r>
            <a:r>
              <a:rPr lang="lt-LT" dirty="0" smtClean="0"/>
              <a:t> elementus, džiaugiamės, kad pagaliau organizuojamas paradas).</a:t>
            </a:r>
          </a:p>
          <a:p>
            <a:pPr marL="514350" indent="-514350" algn="just">
              <a:buFont typeface="+mj-lt"/>
              <a:buAutoNum type="arabicPeriod" startAt="5"/>
            </a:pPr>
            <a:r>
              <a:rPr lang="lt-LT" dirty="0" smtClean="0"/>
              <a:t>Apdovanojimų renginiui radome įmanomas vietas, </a:t>
            </a:r>
            <a:r>
              <a:rPr lang="lt-LT" dirty="0" err="1" smtClean="0"/>
              <a:t>vedėj</a:t>
            </a:r>
            <a:r>
              <a:rPr lang="en-US" dirty="0" smtClean="0"/>
              <a:t>us</a:t>
            </a:r>
            <a:r>
              <a:rPr lang="lt-LT" dirty="0" smtClean="0"/>
              <a:t>, </a:t>
            </a:r>
            <a:r>
              <a:rPr lang="en-US" dirty="0" smtClean="0"/>
              <a:t>kt.</a:t>
            </a:r>
            <a:endParaRPr lang="lt-LT" dirty="0" smtClean="0"/>
          </a:p>
          <a:p>
            <a:pPr marL="514350" indent="-514350" algn="just">
              <a:buFont typeface="+mj-lt"/>
              <a:buAutoNum type="arabicPeriod" startAt="5"/>
            </a:pPr>
            <a:r>
              <a:rPr lang="lt-LT" dirty="0" smtClean="0"/>
              <a:t>Surengėme šį </a:t>
            </a:r>
            <a:r>
              <a:rPr lang="lt-LT" dirty="0" smtClean="0"/>
              <a:t>susitikimą.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2438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Klausimai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0991"/>
            <a:ext cx="10515600" cy="4982818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lt-LT" dirty="0" smtClean="0"/>
              <a:t>Dėl teisėjavimo taisyklių.</a:t>
            </a:r>
          </a:p>
          <a:p>
            <a:pPr marL="514350" indent="-514350">
              <a:buFont typeface="+mj-lt"/>
              <a:buAutoNum type="arabicPeriod"/>
            </a:pPr>
            <a:r>
              <a:rPr lang="lt-LT" dirty="0"/>
              <a:t>D</a:t>
            </a:r>
            <a:r>
              <a:rPr lang="lt-LT" dirty="0" smtClean="0"/>
              <a:t>ėl vairuotojų savanoriško mokesčio komiteto </a:t>
            </a:r>
            <a:r>
              <a:rPr lang="lt-LT" dirty="0" smtClean="0"/>
              <a:t>išlaikymui.</a:t>
            </a:r>
            <a:endParaRPr lang="lt-LT" dirty="0" smtClean="0"/>
          </a:p>
          <a:p>
            <a:pPr marL="514350" indent="-514350">
              <a:buFont typeface="+mj-lt"/>
              <a:buAutoNum type="arabicPeriod"/>
            </a:pPr>
            <a:r>
              <a:rPr lang="lt-LT" dirty="0" smtClean="0"/>
              <a:t>Dalyvių perkėlimas į kitą lygą ir jų sąrašai.</a:t>
            </a:r>
          </a:p>
          <a:p>
            <a:pPr marL="0" indent="0">
              <a:buNone/>
            </a:pPr>
            <a:r>
              <a:rPr lang="lt-LT" i="1" dirty="0" smtClean="0"/>
              <a:t>(LV </a:t>
            </a:r>
            <a:r>
              <a:rPr lang="en-US" i="1" dirty="0" err="1" smtClean="0"/>
              <a:t>taip</a:t>
            </a:r>
            <a:r>
              <a:rPr lang="en-US" i="1" dirty="0" smtClean="0"/>
              <a:t> pat </a:t>
            </a:r>
            <a:r>
              <a:rPr lang="lt-LT" i="1" dirty="0" smtClean="0"/>
              <a:t>turi </a:t>
            </a:r>
            <a:r>
              <a:rPr lang="en-US" i="1" dirty="0" smtClean="0"/>
              <a:t>per ma</a:t>
            </a:r>
            <a:r>
              <a:rPr lang="lt-LT" i="1" dirty="0" err="1" smtClean="0"/>
              <a:t>žai</a:t>
            </a:r>
            <a:r>
              <a:rPr lang="lt-LT" i="1" dirty="0" smtClean="0"/>
              <a:t> PRO vairuotojų, bet prievartos netaiko, nes kaip tada su lygiu</a:t>
            </a:r>
            <a:r>
              <a:rPr lang="lt-LT" i="1" dirty="0" smtClean="0"/>
              <a:t>?)</a:t>
            </a:r>
            <a:endParaRPr lang="lt-LT" i="1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D</a:t>
            </a:r>
            <a:r>
              <a:rPr lang="lt-LT" dirty="0" err="1" smtClean="0"/>
              <a:t>ėl</a:t>
            </a:r>
            <a:r>
              <a:rPr lang="lt-LT" dirty="0" smtClean="0"/>
              <a:t> Semi-pro, </a:t>
            </a:r>
            <a:r>
              <a:rPr lang="lt-LT" dirty="0" err="1" smtClean="0"/>
              <a:t>street</a:t>
            </a:r>
            <a:r>
              <a:rPr lang="lt-LT" dirty="0" smtClean="0"/>
              <a:t> vieno etapo Latvijoje.</a:t>
            </a:r>
            <a:endParaRPr lang="en-US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lt-LT" dirty="0" smtClean="0"/>
              <a:t>Pirmininko </a:t>
            </a:r>
            <a:r>
              <a:rPr lang="lt-LT" dirty="0" smtClean="0"/>
              <a:t>pavaduotojo paieškos: reikia daug dirbti, rašyti (dar ir be klaidų</a:t>
            </a:r>
            <a:r>
              <a:rPr lang="lt-LT" dirty="0" smtClean="0"/>
              <a:t>), kartais </a:t>
            </a:r>
            <a:r>
              <a:rPr lang="lt-LT" dirty="0" smtClean="0"/>
              <a:t>ginčytis, dalyvauti diskusijose ir neatlygintinai</a:t>
            </a:r>
            <a:r>
              <a:rPr lang="lt-LT" dirty="0" smtClean="0"/>
              <a:t>.</a:t>
            </a:r>
            <a:endParaRPr lang="lt-LT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lt-LT" dirty="0" smtClean="0"/>
              <a:t>Tinkamiausias bei efektyviausias bendravimo su vairuotojais bei organizatoriais instrumentas? (</a:t>
            </a:r>
            <a:r>
              <a:rPr lang="lt-LT" dirty="0" err="1" smtClean="0"/>
              <a:t>Autoplius.lt</a:t>
            </a:r>
            <a:r>
              <a:rPr lang="lt-LT" dirty="0" smtClean="0"/>
              <a:t> </a:t>
            </a:r>
            <a:r>
              <a:rPr lang="lt-LT" dirty="0" err="1" smtClean="0"/>
              <a:t>drift</a:t>
            </a:r>
            <a:r>
              <a:rPr lang="lt-LT" dirty="0" smtClean="0"/>
              <a:t> </a:t>
            </a:r>
            <a:r>
              <a:rPr lang="lt-LT" dirty="0" err="1" smtClean="0"/>
              <a:t>facebook</a:t>
            </a:r>
            <a:r>
              <a:rPr lang="lt-LT" dirty="0" smtClean="0"/>
              <a:t> paskyra, http://drifting.lt internetinė paskyra, nauja LASF tik vairuotojų grupė FB, </a:t>
            </a:r>
            <a:r>
              <a:rPr lang="lt-LT" dirty="0" err="1" smtClean="0"/>
              <a:t>lasf.lt</a:t>
            </a:r>
            <a:r>
              <a:rPr lang="lt-LT" dirty="0" smtClean="0"/>
              <a:t>, </a:t>
            </a:r>
            <a:r>
              <a:rPr lang="lt-LT" dirty="0" err="1" smtClean="0">
                <a:hlinkClick r:id="rId2"/>
              </a:rPr>
              <a:t>drift@lasf.lt</a:t>
            </a:r>
            <a:r>
              <a:rPr lang="lt-LT" dirty="0" smtClean="0"/>
              <a:t>, Lietuvos pašto paslaugos ir t. t.)</a:t>
            </a:r>
          </a:p>
          <a:p>
            <a:pPr marL="0" indent="0" algn="ctr">
              <a:buNone/>
            </a:pPr>
            <a:r>
              <a:rPr lang="lt-LT" b="1" dirty="0" smtClean="0"/>
              <a:t>Problema -&gt; argumentai -&gt; galimi sprendimai?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28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lt-LT" sz="6000" dirty="0" smtClean="0"/>
              <a:t>Ačiū</a:t>
            </a:r>
            <a:r>
              <a:rPr lang="en-US" sz="6000" dirty="0" smtClean="0"/>
              <a:t> u</a:t>
            </a:r>
            <a:r>
              <a:rPr lang="lt-LT" sz="6000" dirty="0" smtClean="0"/>
              <a:t>ž dėmesį</a:t>
            </a:r>
            <a:r>
              <a:rPr lang="en-US" sz="6000" dirty="0" smtClean="0"/>
              <a:t>!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22665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</TotalTime>
  <Words>698</Words>
  <Application>Microsoft Office PowerPoint</Application>
  <PresentationFormat>Widescreen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Ką veikia drifto komitetas?</vt:lpstr>
      <vt:lpstr>Trumpa vizija...</vt:lpstr>
      <vt:lpstr>Įdomūs faktai</vt:lpstr>
      <vt:lpstr>Ką veikėme (I)</vt:lpstr>
      <vt:lpstr>Ką veikėme (II)</vt:lpstr>
      <vt:lpstr>Klausimai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Ką veikia drifto komitetas?</dc:title>
  <dc:creator>Gabi</dc:creator>
  <cp:lastModifiedBy>Gabi</cp:lastModifiedBy>
  <cp:revision>33</cp:revision>
  <dcterms:created xsi:type="dcterms:W3CDTF">2017-10-03T17:30:16Z</dcterms:created>
  <dcterms:modified xsi:type="dcterms:W3CDTF">2017-10-05T12:54:04Z</dcterms:modified>
</cp:coreProperties>
</file>